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9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E7872-7CBB-4374-8D60-4D2ECFC6E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FFEAE4-1AE0-49C0-9FF3-7E2D6DA01B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E2B8B-3CC0-4E19-B667-BA6F3731B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F3DB1-CDDC-436A-98B3-BF6F9C802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8B352-8564-41E0-9913-663C657EF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762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72269-A1C7-4210-BEC7-2D113FC44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8EC7B-16A6-441E-824E-7AB58CD05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1AAF8-FDC2-486D-93F1-2137BE626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180A8-DFE0-4174-91B2-0A2A8AE74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21928-03B5-482D-8A17-E18B8308D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962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FFECD6-D95E-44CC-8BF2-F8E6913808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A68588-347F-41A4-9642-55EB8AA25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8D304-F095-4F55-9F3D-EC90A6C28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A8A72-3A15-4490-828B-86FFCD162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0FF74-86ED-453D-B447-93CB7F40D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50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A7072-AB7E-40A5-8E6E-ED6A34964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A9643-0E9C-418A-9630-769DE2EC7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60B07-41B2-48FF-9DAA-34AD1689E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11A00-427E-4F35-A15E-B49A05C9E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8BC302-9279-4215-9A56-A47A2DF30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31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07327-E10E-46CB-9ED6-D8AA5F72B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5A2CF-76BD-4E35-9313-7F82A76E8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3C7C3-2B15-403D-B1D9-FEB1D5C5A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146E4-2057-4F48-B2AE-AD3BFE2E4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036B6-0F72-4777-99B4-011E8A0B0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796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D9FF7-E6EF-41D8-8AB8-21D5B6D0E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0D158-D105-4C81-ABAF-77A1158C6A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F685EB-F76E-45A9-9532-9B64A380D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F553D-1584-4705-ABEE-4607D6F9B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B757BF-2CCA-4BDA-803E-DDA9A843B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129661-0DA1-49DD-850C-DF239B412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644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CADD4-95A9-4CE4-B94B-4E8140EB4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CCE45-0F73-4CF6-A6F5-66F92BC95F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F00CC-4BB7-404A-9545-8C3E954EF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C21571-081B-421F-8EDD-9A2F1D2F69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B549AD-9BEE-4FCA-A21D-20AA8C1C03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E276ED-1429-4F38-A413-BEEBE3D5A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8B5114-72CB-4C26-8194-0887F7CBF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EA82F0-7B54-4959-AE4C-461FABEE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73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E6DAE-ED91-47CB-9049-6DDC33ACE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6F8F2A-D2F7-401C-8356-D58DB55B8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40AC55-E9C8-48D6-9463-C92856513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61F379-FAF9-42DF-8174-68A8C5061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824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D70858-64FB-493C-A674-7829E8DD6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258522-0D70-45CF-A1A9-49F56CF9E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4FF1D4-AE4B-4D07-AA4D-FD2164363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74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85520-468A-41F9-AC9D-4013BE615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3193A-5CD1-40BD-A345-9ED1EE0B41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D79444-A46C-4073-8287-A43883DCEB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44066B-2D2D-4DC2-9416-9B186DD39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5243E-8568-4B0F-908C-75FD1F325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5B49DE-4B86-4DE5-ADAE-933C8B92A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825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796F2-EC2B-4109-9AC8-4E0506BFB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752CF2-B272-4E91-9774-DB3F0B4CD3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7D213-2384-4A07-89BB-285843A912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62131-28EF-4EE2-9B0D-BAB449B87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63A64-0DE7-46F9-9FBC-26BA01418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208FB6-0932-4689-8D2F-3D653EC1D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06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92FE6C-5320-45CD-AE66-68C21E363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DC9BD-5E56-4DBA-A392-B71FC35E4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BD7B2-B69F-47D7-B732-2CD5287B5B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01A0E-3408-435B-84C1-6EAE631B96E5}" type="datetimeFigureOut">
              <a:rPr lang="en-US" smtClean="0"/>
              <a:t>12/28/2021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6FBDA-FBFD-4D24-8C63-B6BAD98C1F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964D3-E6E8-4739-AA0D-35D057CCD7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787B2-92EE-4E12-8A1C-94D772C5CF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092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4372D-9CAC-4A43-8DEA-3F15526DF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Angular Introduction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D86311-8349-4A07-8A12-AF7DAE6ADE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98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781974-C766-4720-A7A4-B4C37BB1C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62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B843B7-A84E-4E4A-AFE7-496EA6193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664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51D1F9-FA92-493A-B76E-9AE15A4F1F4C}"/>
              </a:ext>
            </a:extLst>
          </p:cNvPr>
          <p:cNvSpPr txBox="1"/>
          <p:nvPr/>
        </p:nvSpPr>
        <p:spPr>
          <a:xfrm>
            <a:off x="1124815" y="293316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Angular Prerequisites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9A5E09-2A5E-43DF-994F-872E81981EB7}"/>
              </a:ext>
            </a:extLst>
          </p:cNvPr>
          <p:cNvSpPr txBox="1"/>
          <p:nvPr/>
        </p:nvSpPr>
        <p:spPr>
          <a:xfrm>
            <a:off x="1140400" y="1166152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NodeJS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BCF510-A57C-4B3E-8EB7-3C5D96856A56}"/>
              </a:ext>
            </a:extLst>
          </p:cNvPr>
          <p:cNvSpPr txBox="1"/>
          <p:nvPr/>
        </p:nvSpPr>
        <p:spPr>
          <a:xfrm>
            <a:off x="1124814" y="1535484"/>
            <a:ext cx="866342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Install the latest version and confirm them on you command prompt by running the following commands: 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node--version </a:t>
            </a:r>
          </a:p>
          <a:p>
            <a:pPr algn="l"/>
            <a:r>
              <a:rPr lang="en-US" b="0" i="0" dirty="0" err="1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npm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--v 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EC7DB6-F6C3-4032-867B-BC2C8EC638C5}"/>
              </a:ext>
            </a:extLst>
          </p:cNvPr>
          <p:cNvSpPr txBox="1"/>
          <p:nvPr/>
        </p:nvSpPr>
        <p:spPr>
          <a:xfrm>
            <a:off x="1140400" y="3059668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Angular CLI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DCE0C4-7670-4A19-9607-B32A0AF21965}"/>
              </a:ext>
            </a:extLst>
          </p:cNvPr>
          <p:cNvSpPr txBox="1"/>
          <p:nvPr/>
        </p:nvSpPr>
        <p:spPr>
          <a:xfrm>
            <a:off x="1140400" y="3514636"/>
            <a:ext cx="60942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Installation:</a:t>
            </a:r>
          </a:p>
          <a:p>
            <a:pPr algn="l"/>
            <a:r>
              <a:rPr lang="en-US" b="0" i="0" dirty="0" err="1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npm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 install -g @angular/cli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Confirmation - 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ng--version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CA8702-B5AE-405B-843D-2455BE7ADBB7}"/>
              </a:ext>
            </a:extLst>
          </p:cNvPr>
          <p:cNvSpPr txBox="1"/>
          <p:nvPr/>
        </p:nvSpPr>
        <p:spPr>
          <a:xfrm>
            <a:off x="1140400" y="5218607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Text Editor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859533-38C8-4889-8386-4DF02082B567}"/>
              </a:ext>
            </a:extLst>
          </p:cNvPr>
          <p:cNvSpPr txBox="1"/>
          <p:nvPr/>
        </p:nvSpPr>
        <p:spPr>
          <a:xfrm>
            <a:off x="1181963" y="5810888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Visual Studio Code (VS Code)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180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34B9993-8456-4887-A1F8-81D80DE17C12}"/>
              </a:ext>
            </a:extLst>
          </p:cNvPr>
          <p:cNvSpPr txBox="1"/>
          <p:nvPr/>
        </p:nvSpPr>
        <p:spPr>
          <a:xfrm>
            <a:off x="906607" y="324489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Creating the Angular HelloWorld Application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99136-1862-41DA-9F4D-14ECEC93B041}"/>
              </a:ext>
            </a:extLst>
          </p:cNvPr>
          <p:cNvSpPr txBox="1"/>
          <p:nvPr/>
        </p:nvSpPr>
        <p:spPr>
          <a:xfrm>
            <a:off x="906606" y="941246"/>
            <a:ext cx="989993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Step 1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Create a folder for your application in the desired location on your system and open it on </a:t>
            </a:r>
            <a:r>
              <a:rPr lang="en-US" b="0" i="0" dirty="0" err="1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VSCode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. Open a new terminal and type in the following command to create your app folder. </a:t>
            </a:r>
          </a:p>
          <a:p>
            <a:pPr algn="l"/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1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ng new hello-world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35616-D5F0-4759-B2E8-339758C0E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218" y="2640643"/>
            <a:ext cx="7658100" cy="389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660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15C93E9-2B23-427D-96A6-B226989BDE26}"/>
              </a:ext>
            </a:extLst>
          </p:cNvPr>
          <p:cNvSpPr txBox="1"/>
          <p:nvPr/>
        </p:nvSpPr>
        <p:spPr>
          <a:xfrm>
            <a:off x="657223" y="179292"/>
            <a:ext cx="1039870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Step 2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To run the application, change the directory to the folder created, and use the ng command.</a:t>
            </a:r>
          </a:p>
          <a:p>
            <a:pPr algn="l"/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1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cd hello-world</a:t>
            </a:r>
          </a:p>
          <a:p>
            <a:pPr algn="l"/>
            <a:endParaRPr lang="en-US" b="1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1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ng serve </a:t>
            </a:r>
          </a:p>
          <a:p>
            <a:pPr algn="l"/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Once run, open your browser and navigate to localhost:4200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7DEC5B-4722-4E27-A9A9-EDD1C2058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853" y="2730915"/>
            <a:ext cx="7125566" cy="375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3106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E109DD-1EBF-4EC0-9BA0-0970AE6B3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3528" y="83127"/>
            <a:ext cx="6909954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664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23288D-AF22-4BAC-8B24-F17AC00B9C0C}"/>
              </a:ext>
            </a:extLst>
          </p:cNvPr>
          <p:cNvSpPr txBox="1"/>
          <p:nvPr/>
        </p:nvSpPr>
        <p:spPr>
          <a:xfrm>
            <a:off x="1197553" y="688170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Root HTML - index.html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27C8F6A-6DE9-4B20-B132-787CEDCA6F96}"/>
              </a:ext>
            </a:extLst>
          </p:cNvPr>
          <p:cNvSpPr txBox="1"/>
          <p:nvPr/>
        </p:nvSpPr>
        <p:spPr>
          <a:xfrm>
            <a:off x="1197552" y="1443841"/>
            <a:ext cx="666836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&lt;!doctype html&gt;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&lt;html lang="</a:t>
            </a:r>
            <a:r>
              <a:rPr lang="en-US" b="0" i="0" dirty="0" err="1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en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"&gt;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&lt;head&gt;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  &lt;meta charset="utf-8"&gt;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  &lt;title&gt;HelloWorld&lt;/title&gt;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  &lt;base </a:t>
            </a:r>
            <a:r>
              <a:rPr lang="en-US" b="0" i="0" dirty="0" err="1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href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="/"&gt;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  &lt;meta name="viewport" content="width=device-width, initial-scale=1"&gt;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  &lt;link </a:t>
            </a:r>
            <a:r>
              <a:rPr lang="en-US" b="0" i="0" dirty="0" err="1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rel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="icon" type="image/x-icon" </a:t>
            </a:r>
            <a:r>
              <a:rPr lang="en-US" b="0" i="0" dirty="0" err="1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href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="favicon.ico"&gt;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&lt;/head&gt;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&lt;body&gt;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  &lt;app-root&gt;&lt;/app-root&gt;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&lt;/body&gt;</a:t>
            </a:r>
          </a:p>
          <a:p>
            <a:pPr algn="l"/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&lt;/html&gt;</a:t>
            </a:r>
          </a:p>
        </p:txBody>
      </p:sp>
    </p:spTree>
    <p:extLst>
      <p:ext uri="{BB962C8B-B14F-4D97-AF65-F5344CB8AC3E}">
        <p14:creationId xmlns:p14="http://schemas.microsoft.com/office/powerpoint/2010/main" val="9833917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C81A40-5FEC-4EC9-83CE-F7A07BC307DB}"/>
              </a:ext>
            </a:extLst>
          </p:cNvPr>
          <p:cNvSpPr txBox="1"/>
          <p:nvPr/>
        </p:nvSpPr>
        <p:spPr>
          <a:xfrm>
            <a:off x="511752" y="251752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The Entry Point - </a:t>
            </a:r>
            <a:r>
              <a:rPr lang="en-US" b="0" i="0" dirty="0" err="1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main.ts</a:t>
            </a:r>
            <a:endParaRPr lang="en-US" b="0" i="0" dirty="0">
              <a:solidFill>
                <a:srgbClr val="272C37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1F1E36-9A77-410E-8975-327071733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288" y="883699"/>
            <a:ext cx="8325848" cy="599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949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3363AA-6AAA-4BAF-B8E7-D6A74463D916}"/>
              </a:ext>
            </a:extLst>
          </p:cNvPr>
          <p:cNvSpPr txBox="1"/>
          <p:nvPr/>
        </p:nvSpPr>
        <p:spPr>
          <a:xfrm>
            <a:off x="542925" y="293316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Main Module - </a:t>
            </a:r>
            <a:r>
              <a:rPr lang="en-US" b="0" i="0" dirty="0" err="1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app.module.ts</a:t>
            </a:r>
            <a:endParaRPr lang="en-US" b="0" i="0" dirty="0">
              <a:solidFill>
                <a:srgbClr val="272C37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DDB6AC-86C7-45FA-BF4E-5FEC26F8F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93" y="831273"/>
            <a:ext cx="5502117" cy="55479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CAD578-E401-479E-9A99-06148F2D1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610" y="831273"/>
            <a:ext cx="2682472" cy="281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8861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0C4265-DAAD-44E0-8CDB-C34529A15C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739" y="258805"/>
            <a:ext cx="7864522" cy="634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897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0B93C5-0E16-4C1B-8639-18A531899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2794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F954589-C478-4560-BB54-EE0A52914065}"/>
              </a:ext>
            </a:extLst>
          </p:cNvPr>
          <p:cNvSpPr txBox="1"/>
          <p:nvPr/>
        </p:nvSpPr>
        <p:spPr>
          <a:xfrm>
            <a:off x="1020907" y="1945470"/>
            <a:ext cx="60942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&lt;h1&gt;Hello! Welcome to the Hello-World tutorial&lt;/h1&gt;</a:t>
            </a: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EF6BAF-E46A-4E3F-9AAA-D6964AF332AD}"/>
              </a:ext>
            </a:extLst>
          </p:cNvPr>
          <p:cNvSpPr txBox="1"/>
          <p:nvPr/>
        </p:nvSpPr>
        <p:spPr>
          <a:xfrm>
            <a:off x="1020907" y="346731"/>
            <a:ext cx="9006320" cy="11220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app.component.html file of the Angular HelloWorld application, you can delete all the code and type in something that you wish to render on the browser.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714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F0493B-996D-4B7B-83BA-C915FC8E15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86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E0DDD1-B10C-4C3F-BC7F-2FA229F6E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46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0CDFA8-823F-4D8F-9EB3-9DE541F70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731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0F68C1-40A5-4E08-85CC-BFD39B1AC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038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922ADD-049E-4926-A49F-E7D6D2311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72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6F7870-709E-4006-A6E1-34E2A89EC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03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55ACC6-5B53-40A4-BC12-53A21C8C5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850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288</Words>
  <Application>Microsoft Office PowerPoint</Application>
  <PresentationFormat>Widescreen</PresentationFormat>
  <Paragraphs>44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Roboto</vt:lpstr>
      <vt:lpstr>Office Theme</vt:lpstr>
      <vt:lpstr>Angular 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 Introduction</dc:title>
  <dc:creator>Lakshmi Praveena</dc:creator>
  <cp:lastModifiedBy>Lakshmi Praveena</cp:lastModifiedBy>
  <cp:revision>2</cp:revision>
  <dcterms:created xsi:type="dcterms:W3CDTF">2021-12-28T09:52:32Z</dcterms:created>
  <dcterms:modified xsi:type="dcterms:W3CDTF">2021-12-28T15:38:45Z</dcterms:modified>
</cp:coreProperties>
</file>

<file path=docProps/thumbnail.jpeg>
</file>